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68" r:id="rId3"/>
    <p:sldId id="260" r:id="rId4"/>
    <p:sldId id="270" r:id="rId5"/>
    <p:sldId id="271" r:id="rId6"/>
    <p:sldId id="263" r:id="rId7"/>
    <p:sldId id="267" r:id="rId8"/>
    <p:sldId id="269" r:id="rId9"/>
    <p:sldId id="272" r:id="rId10"/>
    <p:sldId id="273" r:id="rId11"/>
    <p:sldId id="261" r:id="rId12"/>
    <p:sldId id="262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1. 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Discutez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avec un(e)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ami</a:t>
            </a:r>
            <a:r>
              <a:rPr lang="en-US" sz="4800" b="1" dirty="0" smtClean="0">
                <a:latin typeface="Berlin Sans FB Demi" panose="020E0802020502020306" pitchFamily="34" charset="0"/>
              </a:rPr>
              <a:t>(e)</a:t>
            </a:r>
            <a:br>
              <a:rPr lang="en-US" sz="4800" b="1" dirty="0" smtClean="0">
                <a:latin typeface="Berlin Sans FB Demi" panose="020E0802020502020306" pitchFamily="34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2. 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Copiez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le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français</a:t>
            </a:r>
            <a:r>
              <a:rPr lang="en-US" sz="4800" b="1" dirty="0">
                <a:latin typeface="Berlin Sans FB Demi" panose="020E0802020502020306" pitchFamily="34" charset="0"/>
              </a:rPr>
              <a:t> </a:t>
            </a:r>
            <a:r>
              <a:rPr lang="en-US" sz="4800" b="1" dirty="0" smtClean="0">
                <a:latin typeface="Berlin Sans FB Demi" panose="020E0802020502020306" pitchFamily="34" charset="0"/>
              </a:rPr>
              <a:t>et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mettez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en</a:t>
            </a:r>
            <a:r>
              <a:rPr lang="en-US" sz="4800" b="1" dirty="0" smtClean="0">
                <a:latin typeface="Berlin Sans FB Demi" panose="020E0802020502020306" pitchFamily="34" charset="0"/>
              </a:rPr>
              <a:t>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anglais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436" y="3082637"/>
            <a:ext cx="11090564" cy="3775363"/>
          </a:xfrm>
        </p:spPr>
        <p:txBody>
          <a:bodyPr>
            <a:normAutofit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err="1" smtClean="0"/>
              <a:t>Jake</a:t>
            </a:r>
            <a:r>
              <a:rPr lang="fr-FR" sz="3600" b="1" dirty="0" smtClean="0"/>
              <a:t> </a:t>
            </a:r>
            <a:r>
              <a:rPr lang="fr-FR" sz="3600" b="1" u="sng" dirty="0" smtClean="0"/>
              <a:t>voulait savoir</a:t>
            </a:r>
            <a:r>
              <a:rPr lang="fr-FR" sz="3600" b="1" dirty="0" smtClean="0"/>
              <a:t> le </a:t>
            </a:r>
            <a:r>
              <a:rPr lang="fr-FR" sz="3600" b="1" dirty="0" smtClean="0">
                <a:solidFill>
                  <a:srgbClr val="00B050"/>
                </a:solidFill>
              </a:rPr>
              <a:t>nom</a:t>
            </a:r>
            <a:r>
              <a:rPr lang="fr-FR" sz="3600" b="1" dirty="0" smtClean="0"/>
              <a:t> du chien.</a:t>
            </a:r>
            <a:endParaRPr lang="fr-FR" sz="3600" b="1" dirty="0"/>
          </a:p>
          <a:p>
            <a:pPr marL="742950" indent="-742950">
              <a:buAutoNum type="arabicPeriod"/>
            </a:pPr>
            <a:r>
              <a:rPr lang="fr-FR" sz="3600" b="1" dirty="0" smtClean="0">
                <a:solidFill>
                  <a:schemeClr val="tx1"/>
                </a:solidFill>
              </a:rPr>
              <a:t>Brandon </a:t>
            </a:r>
            <a:r>
              <a:rPr lang="fr-FR" sz="3600" b="1" u="sng" dirty="0" smtClean="0">
                <a:solidFill>
                  <a:schemeClr val="tx1"/>
                </a:solidFill>
              </a:rPr>
              <a:t>lui</a:t>
            </a:r>
            <a:r>
              <a:rPr lang="fr-FR" sz="3600" b="1" dirty="0" smtClean="0">
                <a:solidFill>
                  <a:schemeClr val="tx1"/>
                </a:solidFill>
              </a:rPr>
              <a:t> a </a:t>
            </a:r>
            <a:r>
              <a:rPr lang="fr-FR" sz="3600" b="1" u="sng" dirty="0" smtClean="0">
                <a:solidFill>
                  <a:schemeClr val="tx1"/>
                </a:solidFill>
              </a:rPr>
              <a:t>dit</a:t>
            </a:r>
            <a:r>
              <a:rPr lang="fr-FR" sz="3600" b="1" dirty="0" smtClean="0">
                <a:solidFill>
                  <a:schemeClr val="tx1"/>
                </a:solidFill>
              </a:rPr>
              <a:t>, « Euh…il s’appelle….euh…Denver! »</a:t>
            </a:r>
          </a:p>
          <a:p>
            <a:pPr marL="742950" indent="-742950">
              <a:buAutoNum type="arabicPeriod"/>
            </a:pP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smtClean="0">
                <a:solidFill>
                  <a:srgbClr val="00B050"/>
                </a:solidFill>
              </a:rPr>
              <a:t>Après que </a:t>
            </a:r>
            <a:r>
              <a:rPr lang="fr-FR" sz="3600" b="1" dirty="0" smtClean="0"/>
              <a:t>le chiot a fait caca par terre, Brandon </a:t>
            </a:r>
            <a:r>
              <a:rPr lang="fr-FR" sz="3600" b="1" dirty="0" smtClean="0">
                <a:solidFill>
                  <a:srgbClr val="00B050"/>
                </a:solidFill>
              </a:rPr>
              <a:t>s’est exclamé</a:t>
            </a:r>
            <a:r>
              <a:rPr lang="fr-FR" sz="3600" b="1" dirty="0" smtClean="0"/>
              <a:t>, « Ma maman </a:t>
            </a:r>
            <a:r>
              <a:rPr lang="fr-FR" sz="3600" b="1" u="sng" dirty="0" smtClean="0"/>
              <a:t>avait raison</a:t>
            </a:r>
            <a:r>
              <a:rPr lang="fr-FR" sz="3600" b="1" dirty="0" smtClean="0"/>
              <a:t>!  Les chiens causent beaucoup de problèmes! »</a:t>
            </a: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65479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voyan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271" y="2836130"/>
            <a:ext cx="4364183" cy="3164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92727" y="383875"/>
            <a:ext cx="1149927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rgbClr val="0070C0"/>
                </a:solidFill>
              </a:rPr>
              <a:t>Write a </a:t>
            </a:r>
            <a:r>
              <a:rPr lang="fr-FR" sz="4000" b="1" dirty="0" err="1" smtClean="0">
                <a:solidFill>
                  <a:srgbClr val="0070C0"/>
                </a:solidFill>
              </a:rPr>
              <a:t>summary</a:t>
            </a:r>
            <a:r>
              <a:rPr lang="fr-FR" sz="4000" b="1" dirty="0" smtClean="0">
                <a:solidFill>
                  <a:srgbClr val="0070C0"/>
                </a:solidFill>
              </a:rPr>
              <a:t> of the story</a:t>
            </a:r>
          </a:p>
          <a:p>
            <a:pPr algn="ctr"/>
            <a:endParaRPr lang="fr-FR" sz="4000" b="1" dirty="0">
              <a:solidFill>
                <a:srgbClr val="0070C0"/>
              </a:solidFill>
            </a:endParaRPr>
          </a:p>
          <a:p>
            <a:pPr algn="ctr"/>
            <a:r>
              <a:rPr lang="fr-FR" sz="6000" b="1" dirty="0" smtClean="0">
                <a:solidFill>
                  <a:srgbClr val="0070C0"/>
                </a:solidFill>
              </a:rPr>
              <a:t>La diseus</a:t>
            </a:r>
            <a:r>
              <a:rPr lang="fr-FR" sz="6000" b="1" dirty="0" smtClean="0">
                <a:solidFill>
                  <a:srgbClr val="0070C0"/>
                </a:solidFill>
              </a:rPr>
              <a:t>e de bonne aventure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42432916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5018" y="387927"/>
            <a:ext cx="1152698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______ est allé(e) chez </a:t>
            </a:r>
            <a:r>
              <a:rPr lang="fr-FR" b="1" dirty="0" smtClean="0">
                <a:solidFill>
                  <a:srgbClr val="00B050"/>
                </a:solidFill>
              </a:rPr>
              <a:t>une diseuse de bonne aventure</a:t>
            </a:r>
            <a:r>
              <a:rPr lang="fr-FR" dirty="0" smtClean="0"/>
              <a:t>.  </a:t>
            </a:r>
            <a:r>
              <a:rPr lang="fr-FR" b="1" dirty="0" smtClean="0">
                <a:solidFill>
                  <a:srgbClr val="FF0000"/>
                </a:solidFill>
              </a:rPr>
              <a:t>Il voulait savoir</a:t>
            </a:r>
            <a:r>
              <a:rPr lang="fr-FR" dirty="0" smtClean="0"/>
              <a:t> son cadeau de Noël. Elle </a:t>
            </a:r>
            <a:r>
              <a:rPr lang="fr-FR" dirty="0" smtClean="0"/>
              <a:t>a regardé dans sa boule de cristal et elle </a:t>
            </a:r>
            <a:r>
              <a:rPr lang="fr-FR" dirty="0" smtClean="0"/>
              <a:t>lui </a:t>
            </a:r>
            <a:r>
              <a:rPr lang="fr-FR" dirty="0" smtClean="0"/>
              <a:t>a dit, “Tu vas recevoir un(e) ___________.”  ___________ est </a:t>
            </a:r>
            <a:r>
              <a:rPr lang="fr-FR" dirty="0" smtClean="0"/>
              <a:t>retourné </a:t>
            </a:r>
            <a:r>
              <a:rPr lang="fr-FR" dirty="0" smtClean="0"/>
              <a:t>chez lui et, le </a:t>
            </a:r>
            <a:r>
              <a:rPr lang="fr-FR" dirty="0" smtClean="0"/>
              <a:t>vingt-cinq décembre, </a:t>
            </a:r>
            <a:r>
              <a:rPr lang="fr-FR" dirty="0" smtClean="0"/>
              <a:t>il a reçu ________.  </a:t>
            </a:r>
            <a:r>
              <a:rPr lang="fr-FR" b="1" dirty="0" smtClean="0">
                <a:solidFill>
                  <a:srgbClr val="00B050"/>
                </a:solidFill>
              </a:rPr>
              <a:t>Après ça</a:t>
            </a:r>
            <a:r>
              <a:rPr lang="fr-FR" dirty="0" smtClean="0"/>
              <a:t>, </a:t>
            </a:r>
            <a:r>
              <a:rPr lang="fr-FR" dirty="0" smtClean="0"/>
              <a:t>il est allé chez la </a:t>
            </a:r>
            <a:r>
              <a:rPr lang="fr-FR" dirty="0"/>
              <a:t>diseuse de bonne aventure</a:t>
            </a:r>
            <a:r>
              <a:rPr lang="fr-FR" dirty="0" smtClean="0"/>
              <a:t> et il lui a dit, </a:t>
            </a:r>
            <a:r>
              <a:rPr lang="fr-FR" b="1" dirty="0" smtClean="0">
                <a:solidFill>
                  <a:srgbClr val="FF0000"/>
                </a:solidFill>
              </a:rPr>
              <a:t>“Tu avais raison!”</a:t>
            </a:r>
          </a:p>
          <a:p>
            <a:endParaRPr lang="fr-FR" dirty="0" smtClean="0"/>
          </a:p>
          <a:p>
            <a:endParaRPr lang="fr-FR" dirty="0" smtClean="0"/>
          </a:p>
          <a:p>
            <a:r>
              <a:rPr lang="fr-FR" b="1" dirty="0" smtClean="0">
                <a:solidFill>
                  <a:srgbClr val="FF0000"/>
                </a:solidFill>
              </a:rPr>
              <a:t>Il voulait</a:t>
            </a:r>
            <a:r>
              <a:rPr lang="fr-FR" dirty="0" smtClean="0"/>
              <a:t> aussi </a:t>
            </a:r>
            <a:r>
              <a:rPr lang="fr-FR" b="1" dirty="0" smtClean="0">
                <a:solidFill>
                  <a:srgbClr val="FF0000"/>
                </a:solidFill>
              </a:rPr>
              <a:t>savoir</a:t>
            </a:r>
            <a:r>
              <a:rPr lang="fr-FR" dirty="0" smtClean="0"/>
              <a:t> le numéro de téléphone de _______.  Il est allé chez la diseuse de bonne </a:t>
            </a:r>
            <a:r>
              <a:rPr lang="fr-FR" dirty="0" smtClean="0"/>
              <a:t>aventure.  Elle a regardé dans sa boul</a:t>
            </a:r>
            <a:r>
              <a:rPr lang="fr-FR" dirty="0" smtClean="0"/>
              <a:t>e de cristal</a:t>
            </a:r>
            <a:r>
              <a:rPr lang="fr-FR" dirty="0" smtClean="0"/>
              <a:t> </a:t>
            </a:r>
            <a:r>
              <a:rPr lang="fr-FR" dirty="0" smtClean="0"/>
              <a:t>et elle lui a dit, “Son numéro est __________.”  __________ est allé chez lui et il a appelé _______. </a:t>
            </a:r>
            <a:r>
              <a:rPr lang="fr-FR" dirty="0" smtClean="0"/>
              <a:t>Il lui a dit, « Tu veux aller à ___- avec moi? »   Il </a:t>
            </a:r>
            <a:r>
              <a:rPr lang="fr-FR" b="1" dirty="0" smtClean="0">
                <a:solidFill>
                  <a:srgbClr val="00B050"/>
                </a:solidFill>
              </a:rPr>
              <a:t>est retourné </a:t>
            </a:r>
            <a:r>
              <a:rPr lang="fr-FR" dirty="0" smtClean="0"/>
              <a:t>à la diseuse et il lui a dit, </a:t>
            </a:r>
            <a:r>
              <a:rPr lang="fr-FR" b="1" dirty="0" smtClean="0">
                <a:solidFill>
                  <a:srgbClr val="FF0000"/>
                </a:solidFill>
              </a:rPr>
              <a:t>“Tu avais raison!”</a:t>
            </a:r>
          </a:p>
          <a:p>
            <a:endParaRPr lang="fr-FR" dirty="0" smtClean="0"/>
          </a:p>
          <a:p>
            <a:endParaRPr lang="fr-FR" dirty="0" smtClean="0"/>
          </a:p>
          <a:p>
            <a:r>
              <a:rPr lang="fr-FR" b="1" dirty="0" smtClean="0">
                <a:solidFill>
                  <a:srgbClr val="00B050"/>
                </a:solidFill>
              </a:rPr>
              <a:t>Enfin</a:t>
            </a:r>
            <a:r>
              <a:rPr lang="fr-FR" dirty="0" smtClean="0"/>
              <a:t>, </a:t>
            </a:r>
            <a:r>
              <a:rPr lang="fr-FR" b="1" dirty="0" smtClean="0">
                <a:solidFill>
                  <a:srgbClr val="FF0000"/>
                </a:solidFill>
              </a:rPr>
              <a:t>il voulait savoir </a:t>
            </a:r>
            <a:r>
              <a:rPr lang="fr-FR" dirty="0" smtClean="0"/>
              <a:t>qui </a:t>
            </a:r>
            <a:r>
              <a:rPr lang="fr-FR" b="1" dirty="0" smtClean="0">
                <a:solidFill>
                  <a:srgbClr val="00B050"/>
                </a:solidFill>
              </a:rPr>
              <a:t>a utilisé tout</a:t>
            </a:r>
            <a:r>
              <a:rPr lang="fr-FR" dirty="0" smtClean="0"/>
              <a:t> le papier toilette chez lui.  Il est allé chez la diseuse de bonne aventure et il lui </a:t>
            </a:r>
            <a:r>
              <a:rPr lang="fr-FR" b="1" dirty="0" smtClean="0">
                <a:solidFill>
                  <a:srgbClr val="00B050"/>
                </a:solidFill>
              </a:rPr>
              <a:t>a demandé</a:t>
            </a:r>
            <a:r>
              <a:rPr lang="fr-FR" dirty="0" smtClean="0"/>
              <a:t>, “Qui a utilisé tout le papier toilette chez moi?”  Elle </a:t>
            </a:r>
            <a:r>
              <a:rPr lang="fr-FR" b="1" dirty="0" smtClean="0">
                <a:solidFill>
                  <a:srgbClr val="00B050"/>
                </a:solidFill>
              </a:rPr>
              <a:t>a regardé </a:t>
            </a:r>
            <a:r>
              <a:rPr lang="fr-FR" dirty="0" smtClean="0"/>
              <a:t>dans sa boule de cristal et elle a </a:t>
            </a:r>
            <a:r>
              <a:rPr lang="fr-FR" dirty="0" smtClean="0"/>
              <a:t>vu….</a:t>
            </a:r>
            <a:r>
              <a:rPr lang="fr-FR" b="1" dirty="0" smtClean="0">
                <a:solidFill>
                  <a:srgbClr val="00B050"/>
                </a:solidFill>
              </a:rPr>
              <a:t>elle-même</a:t>
            </a:r>
            <a:r>
              <a:rPr lang="fr-FR" dirty="0" smtClean="0"/>
              <a:t>!  </a:t>
            </a:r>
          </a:p>
          <a:p>
            <a:endParaRPr lang="fr-FR" dirty="0" smtClean="0"/>
          </a:p>
          <a:p>
            <a:r>
              <a:rPr lang="fr-FR" dirty="0" smtClean="0"/>
              <a:t>Elle lui a dit, “</a:t>
            </a:r>
            <a:r>
              <a:rPr lang="fr-FR" b="1" dirty="0" smtClean="0">
                <a:solidFill>
                  <a:srgbClr val="00B050"/>
                </a:solidFill>
              </a:rPr>
              <a:t>C’était</a:t>
            </a:r>
            <a:r>
              <a:rPr lang="fr-FR" dirty="0" smtClean="0"/>
              <a:t> moi.”  ___________ a jeté la boule de cristal vers la diseuse et la boule a frappé sa tête!  Ensuite il est allé à </a:t>
            </a:r>
            <a:r>
              <a:rPr lang="fr-FR" dirty="0" err="1" smtClean="0"/>
              <a:t>Walmart</a:t>
            </a:r>
            <a:r>
              <a:rPr lang="fr-FR" dirty="0" smtClean="0"/>
              <a:t> pour </a:t>
            </a:r>
            <a:r>
              <a:rPr lang="fr-FR" b="1" dirty="0" smtClean="0">
                <a:solidFill>
                  <a:srgbClr val="00B050"/>
                </a:solidFill>
              </a:rPr>
              <a:t>acheter</a:t>
            </a:r>
            <a:r>
              <a:rPr lang="fr-FR" dirty="0" smtClean="0"/>
              <a:t> du papier toilette.</a:t>
            </a:r>
          </a:p>
        </p:txBody>
      </p:sp>
    </p:spTree>
    <p:extLst>
      <p:ext uri="{BB962C8B-B14F-4D97-AF65-F5344CB8AC3E}">
        <p14:creationId xmlns:p14="http://schemas.microsoft.com/office/powerpoint/2010/main" val="19223921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5018" y="387927"/>
            <a:ext cx="1152698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______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allé</a:t>
            </a:r>
            <a:r>
              <a:rPr lang="en-US" dirty="0" smtClean="0"/>
              <a:t>(e) chez </a:t>
            </a:r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diseuse</a:t>
            </a:r>
            <a:r>
              <a:rPr lang="en-US" dirty="0" smtClean="0"/>
              <a:t> de bonne </a:t>
            </a:r>
            <a:r>
              <a:rPr lang="en-US" dirty="0" err="1" smtClean="0"/>
              <a:t>aventure</a:t>
            </a:r>
            <a:r>
              <a:rPr lang="en-US" dirty="0" smtClean="0"/>
              <a:t>.  Il </a:t>
            </a:r>
            <a:r>
              <a:rPr lang="en-US" dirty="0" err="1" smtClean="0"/>
              <a:t>voulait</a:t>
            </a:r>
            <a:r>
              <a:rPr lang="en-US" dirty="0" smtClean="0"/>
              <a:t> savoir </a:t>
            </a:r>
            <a:r>
              <a:rPr lang="en-US" dirty="0" err="1" smtClean="0"/>
              <a:t>ce</a:t>
            </a:r>
            <a:r>
              <a:rPr lang="en-US" dirty="0" smtClean="0"/>
              <a:t> </a:t>
            </a:r>
            <a:r>
              <a:rPr lang="en-US" dirty="0" err="1" smtClean="0"/>
              <a:t>qu’il</a:t>
            </a:r>
            <a:r>
              <a:rPr lang="en-US" dirty="0" smtClean="0"/>
              <a:t> </a:t>
            </a:r>
            <a:r>
              <a:rPr lang="en-US" dirty="0" err="1" smtClean="0"/>
              <a:t>recevrait</a:t>
            </a:r>
            <a:r>
              <a:rPr lang="en-US" dirty="0" smtClean="0"/>
              <a:t> </a:t>
            </a:r>
            <a:r>
              <a:rPr lang="en-US" dirty="0" err="1" smtClean="0"/>
              <a:t>comme</a:t>
            </a:r>
            <a:r>
              <a:rPr lang="en-US" dirty="0" smtClean="0"/>
              <a:t> </a:t>
            </a:r>
            <a:r>
              <a:rPr lang="en-US" dirty="0" err="1" smtClean="0"/>
              <a:t>cadeau</a:t>
            </a:r>
            <a:r>
              <a:rPr lang="en-US" dirty="0" smtClean="0"/>
              <a:t> de Noël.  Il a </a:t>
            </a:r>
            <a:r>
              <a:rPr lang="en-US" dirty="0" err="1" smtClean="0"/>
              <a:t>regardé</a:t>
            </a:r>
            <a:r>
              <a:rPr lang="en-US" dirty="0" smtClean="0"/>
              <a:t> le </a:t>
            </a:r>
            <a:r>
              <a:rPr lang="en-US" dirty="0" err="1" smtClean="0"/>
              <a:t>diseuse</a:t>
            </a:r>
            <a:r>
              <a:rPr lang="en-US" dirty="0" smtClean="0"/>
              <a:t> et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lui</a:t>
            </a:r>
            <a:r>
              <a:rPr lang="en-US" dirty="0" smtClean="0"/>
              <a:t> a </a:t>
            </a:r>
            <a:r>
              <a:rPr lang="en-US" dirty="0" err="1" smtClean="0"/>
              <a:t>dit</a:t>
            </a:r>
            <a:r>
              <a:rPr lang="en-US" dirty="0" smtClean="0"/>
              <a:t>, “</a:t>
            </a:r>
            <a:r>
              <a:rPr lang="en-US" dirty="0" err="1" smtClean="0"/>
              <a:t>Qu’est-ce</a:t>
            </a:r>
            <a:r>
              <a:rPr lang="en-US" dirty="0" smtClean="0"/>
              <a:t> que je </a:t>
            </a:r>
            <a:r>
              <a:rPr lang="en-US" dirty="0" err="1" smtClean="0"/>
              <a:t>vais</a:t>
            </a:r>
            <a:r>
              <a:rPr lang="en-US" dirty="0" smtClean="0"/>
              <a:t> </a:t>
            </a:r>
            <a:r>
              <a:rPr lang="en-US" dirty="0" err="1" smtClean="0"/>
              <a:t>recevoir</a:t>
            </a:r>
            <a:r>
              <a:rPr lang="en-US" dirty="0" smtClean="0"/>
              <a:t> </a:t>
            </a:r>
            <a:r>
              <a:rPr lang="en-US" dirty="0" err="1" smtClean="0"/>
              <a:t>comme</a:t>
            </a:r>
            <a:r>
              <a:rPr lang="en-US" dirty="0" smtClean="0"/>
              <a:t> </a:t>
            </a:r>
            <a:r>
              <a:rPr lang="en-US" dirty="0" err="1" smtClean="0"/>
              <a:t>cadeau</a:t>
            </a:r>
            <a:r>
              <a:rPr lang="en-US" dirty="0" smtClean="0"/>
              <a:t> de Noël?”  Elle a </a:t>
            </a:r>
            <a:r>
              <a:rPr lang="en-US" dirty="0" err="1" smtClean="0"/>
              <a:t>regardé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boule de </a:t>
            </a:r>
            <a:r>
              <a:rPr lang="en-US" dirty="0" err="1" smtClean="0"/>
              <a:t>cristal</a:t>
            </a:r>
            <a:r>
              <a:rPr lang="en-US" dirty="0" smtClean="0"/>
              <a:t> et </a:t>
            </a:r>
            <a:r>
              <a:rPr lang="en-US" dirty="0" err="1" smtClean="0"/>
              <a:t>elle</a:t>
            </a:r>
            <a:r>
              <a:rPr lang="en-US" dirty="0" smtClean="0"/>
              <a:t> </a:t>
            </a:r>
            <a:r>
              <a:rPr lang="en-US" dirty="0" err="1" smtClean="0"/>
              <a:t>lui</a:t>
            </a:r>
            <a:r>
              <a:rPr lang="en-US" dirty="0" smtClean="0"/>
              <a:t> a </a:t>
            </a:r>
            <a:r>
              <a:rPr lang="en-US" dirty="0" err="1" smtClean="0"/>
              <a:t>dit</a:t>
            </a:r>
            <a:r>
              <a:rPr lang="en-US" dirty="0" smtClean="0"/>
              <a:t>, “</a:t>
            </a:r>
            <a:r>
              <a:rPr lang="en-US" dirty="0" err="1" smtClean="0"/>
              <a:t>Tu</a:t>
            </a:r>
            <a:r>
              <a:rPr lang="en-US" dirty="0" smtClean="0"/>
              <a:t> vas </a:t>
            </a:r>
            <a:r>
              <a:rPr lang="en-US" dirty="0" err="1" smtClean="0"/>
              <a:t>recevoir</a:t>
            </a:r>
            <a:r>
              <a:rPr lang="en-US" dirty="0" smtClean="0"/>
              <a:t> un(e) ___________.”  ___________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allé</a:t>
            </a:r>
            <a:r>
              <a:rPr lang="en-US" dirty="0" smtClean="0"/>
              <a:t> chez </a:t>
            </a:r>
            <a:r>
              <a:rPr lang="en-US" dirty="0" err="1" smtClean="0"/>
              <a:t>lui</a:t>
            </a:r>
            <a:r>
              <a:rPr lang="en-US" dirty="0" smtClean="0"/>
              <a:t> et, le Noël, </a:t>
            </a:r>
            <a:r>
              <a:rPr lang="en-US" dirty="0" err="1" smtClean="0"/>
              <a:t>il</a:t>
            </a:r>
            <a:r>
              <a:rPr lang="en-US" dirty="0" smtClean="0"/>
              <a:t> a </a:t>
            </a:r>
            <a:r>
              <a:rPr lang="en-US" dirty="0" err="1" smtClean="0"/>
              <a:t>reçu</a:t>
            </a:r>
            <a:r>
              <a:rPr lang="en-US" dirty="0" smtClean="0"/>
              <a:t> ________.  Il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retourné</a:t>
            </a:r>
            <a:r>
              <a:rPr lang="en-US" dirty="0" smtClean="0"/>
              <a:t> à la </a:t>
            </a:r>
            <a:r>
              <a:rPr lang="en-US" dirty="0" err="1" smtClean="0"/>
              <a:t>diseuse</a:t>
            </a:r>
            <a:r>
              <a:rPr lang="en-US" dirty="0" smtClean="0"/>
              <a:t> et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lui</a:t>
            </a:r>
            <a:r>
              <a:rPr lang="en-US" dirty="0" smtClean="0"/>
              <a:t> a </a:t>
            </a:r>
            <a:r>
              <a:rPr lang="en-US" dirty="0" err="1" smtClean="0"/>
              <a:t>dit</a:t>
            </a:r>
            <a:r>
              <a:rPr lang="en-US" dirty="0" smtClean="0"/>
              <a:t>, “</a:t>
            </a:r>
            <a:r>
              <a:rPr lang="en-US" dirty="0" err="1" smtClean="0"/>
              <a:t>Tu</a:t>
            </a:r>
            <a:r>
              <a:rPr lang="en-US" dirty="0" smtClean="0"/>
              <a:t> </a:t>
            </a:r>
            <a:r>
              <a:rPr lang="en-US" dirty="0" err="1" smtClean="0"/>
              <a:t>avais</a:t>
            </a:r>
            <a:r>
              <a:rPr lang="en-US" dirty="0" smtClean="0"/>
              <a:t> raison!”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Il </a:t>
            </a:r>
            <a:r>
              <a:rPr lang="en-US" dirty="0" err="1" smtClean="0"/>
              <a:t>voulait</a:t>
            </a:r>
            <a:r>
              <a:rPr lang="en-US" dirty="0" smtClean="0"/>
              <a:t> </a:t>
            </a:r>
            <a:r>
              <a:rPr lang="en-US" dirty="0" err="1" smtClean="0"/>
              <a:t>aussi</a:t>
            </a:r>
            <a:r>
              <a:rPr lang="en-US" dirty="0" smtClean="0"/>
              <a:t> savoir son </a:t>
            </a:r>
            <a:r>
              <a:rPr lang="en-US" dirty="0" err="1" smtClean="0"/>
              <a:t>futur</a:t>
            </a:r>
            <a:r>
              <a:rPr lang="en-US" dirty="0" smtClean="0"/>
              <a:t> </a:t>
            </a:r>
            <a:r>
              <a:rPr lang="en-US" dirty="0" err="1" smtClean="0"/>
              <a:t>épouse</a:t>
            </a:r>
            <a:r>
              <a:rPr lang="en-US" dirty="0" smtClean="0"/>
              <a:t> .  Il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allé</a:t>
            </a:r>
            <a:r>
              <a:rPr lang="en-US" dirty="0" smtClean="0"/>
              <a:t> chez la </a:t>
            </a:r>
            <a:r>
              <a:rPr lang="en-US" dirty="0" err="1" smtClean="0"/>
              <a:t>diseuse</a:t>
            </a:r>
            <a:r>
              <a:rPr lang="en-US" dirty="0" smtClean="0"/>
              <a:t> de bonne </a:t>
            </a:r>
            <a:r>
              <a:rPr lang="en-US" dirty="0" err="1" smtClean="0"/>
              <a:t>aventure</a:t>
            </a:r>
            <a:r>
              <a:rPr lang="en-US" dirty="0" smtClean="0"/>
              <a:t> et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lui</a:t>
            </a:r>
            <a:r>
              <a:rPr lang="en-US" dirty="0" smtClean="0"/>
              <a:t> a </a:t>
            </a:r>
            <a:r>
              <a:rPr lang="en-US" dirty="0" err="1" smtClean="0"/>
              <a:t>demandé</a:t>
            </a:r>
            <a:r>
              <a:rPr lang="en-US" dirty="0" smtClean="0"/>
              <a:t>, “Qui </a:t>
            </a:r>
            <a:r>
              <a:rPr lang="en-US" dirty="0" err="1" smtClean="0"/>
              <a:t>est-ce</a:t>
            </a:r>
            <a:r>
              <a:rPr lang="en-US" dirty="0" smtClean="0"/>
              <a:t> que je </a:t>
            </a:r>
            <a:r>
              <a:rPr lang="en-US" dirty="0" err="1" smtClean="0"/>
              <a:t>vais</a:t>
            </a:r>
            <a:r>
              <a:rPr lang="en-US" dirty="0" smtClean="0"/>
              <a:t> </a:t>
            </a:r>
            <a:r>
              <a:rPr lang="en-US" dirty="0" err="1" smtClean="0"/>
              <a:t>épouser</a:t>
            </a:r>
            <a:r>
              <a:rPr lang="en-US" dirty="0" smtClean="0"/>
              <a:t>?”  Elle a </a:t>
            </a:r>
            <a:r>
              <a:rPr lang="en-US" dirty="0" err="1" smtClean="0"/>
              <a:t>regardé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boule de </a:t>
            </a:r>
            <a:r>
              <a:rPr lang="en-US" dirty="0" err="1" smtClean="0"/>
              <a:t>cristal</a:t>
            </a:r>
            <a:r>
              <a:rPr lang="en-US" dirty="0" smtClean="0"/>
              <a:t> et </a:t>
            </a:r>
            <a:r>
              <a:rPr lang="en-US" dirty="0" err="1" smtClean="0"/>
              <a:t>elle</a:t>
            </a:r>
            <a:r>
              <a:rPr lang="en-US" dirty="0" smtClean="0"/>
              <a:t> </a:t>
            </a:r>
            <a:r>
              <a:rPr lang="en-US" dirty="0" err="1" smtClean="0"/>
              <a:t>lui</a:t>
            </a:r>
            <a:r>
              <a:rPr lang="en-US" dirty="0" smtClean="0"/>
              <a:t> a </a:t>
            </a:r>
            <a:r>
              <a:rPr lang="en-US" dirty="0" err="1" smtClean="0"/>
              <a:t>dit</a:t>
            </a:r>
            <a:r>
              <a:rPr lang="en-US" dirty="0" smtClean="0"/>
              <a:t>, “</a:t>
            </a:r>
            <a:r>
              <a:rPr lang="en-US" dirty="0" err="1" smtClean="0"/>
              <a:t>Tu</a:t>
            </a:r>
            <a:r>
              <a:rPr lang="en-US" dirty="0" smtClean="0"/>
              <a:t> vas </a:t>
            </a:r>
            <a:r>
              <a:rPr lang="en-US" dirty="0" err="1" smtClean="0"/>
              <a:t>épouser</a:t>
            </a:r>
            <a:r>
              <a:rPr lang="en-US" dirty="0" smtClean="0"/>
              <a:t> _________.”  __________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allé</a:t>
            </a:r>
            <a:r>
              <a:rPr lang="en-US" dirty="0" smtClean="0"/>
              <a:t> chez </a:t>
            </a:r>
            <a:r>
              <a:rPr lang="en-US" dirty="0" err="1" smtClean="0"/>
              <a:t>lui</a:t>
            </a:r>
            <a:r>
              <a:rPr lang="en-US" dirty="0" smtClean="0"/>
              <a:t> et, ______ </a:t>
            </a:r>
            <a:r>
              <a:rPr lang="en-US" dirty="0" err="1" smtClean="0"/>
              <a:t>jours</a:t>
            </a:r>
            <a:r>
              <a:rPr lang="en-US" dirty="0" smtClean="0"/>
              <a:t> plus </a:t>
            </a:r>
            <a:r>
              <a:rPr lang="en-US" dirty="0" err="1" smtClean="0"/>
              <a:t>tard</a:t>
            </a:r>
            <a:r>
              <a:rPr lang="en-US" dirty="0" smtClean="0"/>
              <a:t>, </a:t>
            </a:r>
            <a:r>
              <a:rPr lang="en-US" dirty="0" err="1" smtClean="0"/>
              <a:t>il</a:t>
            </a:r>
            <a:r>
              <a:rPr lang="en-US" dirty="0" smtClean="0"/>
              <a:t> a </a:t>
            </a:r>
            <a:r>
              <a:rPr lang="en-US" dirty="0" err="1" smtClean="0"/>
              <a:t>épousé</a:t>
            </a:r>
            <a:r>
              <a:rPr lang="en-US" dirty="0" smtClean="0"/>
              <a:t> ________.</a:t>
            </a:r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Enfin</a:t>
            </a:r>
            <a:r>
              <a:rPr lang="en-US" dirty="0" smtClean="0"/>
              <a:t>,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voulait</a:t>
            </a:r>
            <a:r>
              <a:rPr lang="en-US" dirty="0" smtClean="0"/>
              <a:t> savoir qui a utilize tout le </a:t>
            </a:r>
            <a:r>
              <a:rPr lang="en-US" dirty="0" err="1" smtClean="0"/>
              <a:t>papier</a:t>
            </a:r>
            <a:r>
              <a:rPr lang="en-US" dirty="0" smtClean="0"/>
              <a:t> toilette </a:t>
            </a:r>
            <a:r>
              <a:rPr lang="en-US" dirty="0" err="1" smtClean="0"/>
              <a:t>dans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maison</a:t>
            </a:r>
            <a:r>
              <a:rPr lang="en-US" dirty="0" smtClean="0"/>
              <a:t>.  Il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allé</a:t>
            </a:r>
            <a:r>
              <a:rPr lang="en-US" dirty="0" smtClean="0"/>
              <a:t> chez la </a:t>
            </a:r>
            <a:r>
              <a:rPr lang="en-US" dirty="0" err="1" smtClean="0"/>
              <a:t>diseuse</a:t>
            </a:r>
            <a:r>
              <a:rPr lang="en-US" dirty="0" smtClean="0"/>
              <a:t> de bonne </a:t>
            </a:r>
            <a:r>
              <a:rPr lang="en-US" dirty="0" err="1" smtClean="0"/>
              <a:t>aventure</a:t>
            </a:r>
            <a:r>
              <a:rPr lang="en-US" dirty="0" smtClean="0"/>
              <a:t> et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lui</a:t>
            </a:r>
            <a:r>
              <a:rPr lang="en-US" dirty="0" smtClean="0"/>
              <a:t> a </a:t>
            </a:r>
            <a:r>
              <a:rPr lang="en-US" dirty="0" err="1" smtClean="0"/>
              <a:t>demandé</a:t>
            </a:r>
            <a:r>
              <a:rPr lang="en-US" dirty="0" smtClean="0"/>
              <a:t>, “Qui a </a:t>
            </a:r>
            <a:r>
              <a:rPr lang="en-US" dirty="0" err="1" smtClean="0"/>
              <a:t>utilisé</a:t>
            </a:r>
            <a:r>
              <a:rPr lang="en-US" dirty="0" smtClean="0"/>
              <a:t> tout le </a:t>
            </a:r>
            <a:r>
              <a:rPr lang="en-US" dirty="0" err="1" smtClean="0"/>
              <a:t>papier</a:t>
            </a:r>
            <a:r>
              <a:rPr lang="en-US" dirty="0" smtClean="0"/>
              <a:t> toilette chez </a:t>
            </a:r>
            <a:r>
              <a:rPr lang="en-US" dirty="0" err="1" smtClean="0"/>
              <a:t>moi</a:t>
            </a:r>
            <a:r>
              <a:rPr lang="en-US" dirty="0" smtClean="0"/>
              <a:t>?”  Elle a </a:t>
            </a:r>
            <a:r>
              <a:rPr lang="en-US" dirty="0" err="1" smtClean="0"/>
              <a:t>regardé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boule de crystal et </a:t>
            </a:r>
            <a:r>
              <a:rPr lang="en-US" dirty="0" err="1" smtClean="0"/>
              <a:t>elle</a:t>
            </a:r>
            <a:r>
              <a:rPr lang="en-US" dirty="0" smtClean="0"/>
              <a:t> a vu </a:t>
            </a:r>
            <a:r>
              <a:rPr lang="en-US" dirty="0" err="1" smtClean="0"/>
              <a:t>elle-même</a:t>
            </a:r>
            <a:r>
              <a:rPr lang="en-US" dirty="0" smtClean="0"/>
              <a:t>!  Elle </a:t>
            </a:r>
            <a:r>
              <a:rPr lang="en-US" dirty="0" err="1" smtClean="0"/>
              <a:t>lui</a:t>
            </a:r>
            <a:r>
              <a:rPr lang="en-US" dirty="0" smtClean="0"/>
              <a:t> a </a:t>
            </a:r>
            <a:r>
              <a:rPr lang="en-US" dirty="0" err="1" smtClean="0"/>
              <a:t>dit</a:t>
            </a:r>
            <a:r>
              <a:rPr lang="en-US" dirty="0" smtClean="0"/>
              <a:t>, “</a:t>
            </a:r>
            <a:r>
              <a:rPr lang="en-US" dirty="0" err="1" smtClean="0"/>
              <a:t>C’était</a:t>
            </a:r>
            <a:r>
              <a:rPr lang="en-US" dirty="0" smtClean="0"/>
              <a:t> </a:t>
            </a:r>
            <a:r>
              <a:rPr lang="en-US" dirty="0" err="1" smtClean="0"/>
              <a:t>moi</a:t>
            </a:r>
            <a:r>
              <a:rPr lang="en-US" dirty="0" smtClean="0"/>
              <a:t>.”  ___________ a </a:t>
            </a:r>
            <a:r>
              <a:rPr lang="en-US" dirty="0" err="1" smtClean="0"/>
              <a:t>jeté</a:t>
            </a:r>
            <a:r>
              <a:rPr lang="en-US" dirty="0" smtClean="0"/>
              <a:t> la boule de crystal </a:t>
            </a:r>
            <a:r>
              <a:rPr lang="en-US" dirty="0" err="1" smtClean="0"/>
              <a:t>vers</a:t>
            </a:r>
            <a:r>
              <a:rPr lang="en-US" dirty="0" smtClean="0"/>
              <a:t> la </a:t>
            </a:r>
            <a:r>
              <a:rPr lang="en-US" dirty="0" err="1" smtClean="0"/>
              <a:t>diseuse</a:t>
            </a:r>
            <a:r>
              <a:rPr lang="en-US" dirty="0" smtClean="0"/>
              <a:t> et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allé</a:t>
            </a:r>
            <a:r>
              <a:rPr lang="en-US" dirty="0" smtClean="0"/>
              <a:t> à Walmart pour </a:t>
            </a:r>
            <a:r>
              <a:rPr lang="en-US" dirty="0" err="1" smtClean="0"/>
              <a:t>acheter</a:t>
            </a:r>
            <a:r>
              <a:rPr lang="en-US" dirty="0" smtClean="0"/>
              <a:t> du </a:t>
            </a:r>
            <a:r>
              <a:rPr lang="en-US" dirty="0" err="1" smtClean="0"/>
              <a:t>papier</a:t>
            </a:r>
            <a:r>
              <a:rPr lang="en-US" dirty="0" smtClean="0"/>
              <a:t> toilette.</a:t>
            </a:r>
          </a:p>
        </p:txBody>
      </p:sp>
    </p:spTree>
    <p:extLst>
      <p:ext uri="{BB962C8B-B14F-4D97-AF65-F5344CB8AC3E}">
        <p14:creationId xmlns:p14="http://schemas.microsoft.com/office/powerpoint/2010/main" val="2015877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Circle any places where your translation was different from mine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4291" y="3082637"/>
            <a:ext cx="11457709" cy="3775363"/>
          </a:xfrm>
        </p:spPr>
        <p:txBody>
          <a:bodyPr>
            <a:normAutofit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err="1" smtClean="0"/>
              <a:t>Jake</a:t>
            </a:r>
            <a:r>
              <a:rPr lang="fr-FR" sz="3600" b="1" dirty="0" smtClean="0"/>
              <a:t> </a:t>
            </a:r>
            <a:r>
              <a:rPr lang="fr-FR" sz="3600" b="1" u="sng" dirty="0" err="1" smtClean="0"/>
              <a:t>wanted</a:t>
            </a:r>
            <a:r>
              <a:rPr lang="fr-FR" sz="3600" b="1" u="sng" dirty="0" smtClean="0"/>
              <a:t> to know</a:t>
            </a:r>
            <a:r>
              <a:rPr lang="fr-FR" sz="3600" b="1" dirty="0" smtClean="0"/>
              <a:t> </a:t>
            </a:r>
            <a:r>
              <a:rPr lang="fr-FR" sz="3600" b="1" dirty="0" smtClean="0"/>
              <a:t>the </a:t>
            </a:r>
            <a:r>
              <a:rPr lang="fr-FR" sz="3600" b="1" dirty="0" err="1" smtClean="0">
                <a:solidFill>
                  <a:srgbClr val="00B050"/>
                </a:solidFill>
              </a:rPr>
              <a:t>name</a:t>
            </a:r>
            <a:r>
              <a:rPr lang="fr-FR" sz="3600" b="1" dirty="0" smtClean="0"/>
              <a:t> of the dog (the </a:t>
            </a:r>
            <a:r>
              <a:rPr lang="fr-FR" sz="3600" b="1" dirty="0" err="1" smtClean="0"/>
              <a:t>dog’s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name</a:t>
            </a:r>
            <a:r>
              <a:rPr lang="fr-FR" sz="3600" b="1" dirty="0" smtClean="0"/>
              <a:t>).</a:t>
            </a:r>
            <a:endParaRPr lang="fr-FR" sz="3600" b="1" dirty="0"/>
          </a:p>
          <a:p>
            <a:pPr marL="742950" indent="-742950">
              <a:buAutoNum type="arabicPeriod"/>
            </a:pPr>
            <a:r>
              <a:rPr lang="fr-FR" sz="3600" b="1" dirty="0" smtClean="0">
                <a:solidFill>
                  <a:schemeClr val="tx1"/>
                </a:solidFill>
              </a:rPr>
              <a:t>Brandon </a:t>
            </a:r>
            <a:r>
              <a:rPr lang="fr-FR" sz="3600" b="1" u="sng" dirty="0" err="1" smtClean="0">
                <a:solidFill>
                  <a:schemeClr val="tx1"/>
                </a:solidFill>
              </a:rPr>
              <a:t>said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u="sng" dirty="0" smtClean="0">
                <a:solidFill>
                  <a:schemeClr val="tx1"/>
                </a:solidFill>
              </a:rPr>
              <a:t>to </a:t>
            </a:r>
            <a:r>
              <a:rPr lang="fr-FR" sz="3600" b="1" u="sng" dirty="0" err="1" smtClean="0">
                <a:solidFill>
                  <a:schemeClr val="tx1"/>
                </a:solidFill>
              </a:rPr>
              <a:t>him</a:t>
            </a:r>
            <a:r>
              <a:rPr lang="fr-FR" sz="3600" b="1" dirty="0" smtClean="0">
                <a:solidFill>
                  <a:schemeClr val="tx1"/>
                </a:solidFill>
              </a:rPr>
              <a:t>, «</a:t>
            </a:r>
            <a:r>
              <a:rPr lang="fr-FR" sz="3600" b="1" dirty="0" err="1" smtClean="0">
                <a:solidFill>
                  <a:schemeClr val="tx1"/>
                </a:solidFill>
              </a:rPr>
              <a:t>Uh</a:t>
            </a:r>
            <a:r>
              <a:rPr lang="fr-FR" sz="3600" b="1" dirty="0" smtClean="0">
                <a:solidFill>
                  <a:schemeClr val="tx1"/>
                </a:solidFill>
              </a:rPr>
              <a:t>…</a:t>
            </a:r>
            <a:r>
              <a:rPr lang="fr-FR" sz="3600" b="1" dirty="0" err="1" smtClean="0">
                <a:solidFill>
                  <a:schemeClr val="tx1"/>
                </a:solidFill>
              </a:rPr>
              <a:t>his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name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is</a:t>
            </a:r>
            <a:r>
              <a:rPr lang="fr-FR" sz="3600" b="1" dirty="0" smtClean="0">
                <a:solidFill>
                  <a:schemeClr val="tx1"/>
                </a:solidFill>
              </a:rPr>
              <a:t>….</a:t>
            </a:r>
            <a:r>
              <a:rPr lang="fr-FR" sz="3600" b="1" dirty="0" err="1" smtClean="0">
                <a:solidFill>
                  <a:schemeClr val="tx1"/>
                </a:solidFill>
              </a:rPr>
              <a:t>uh</a:t>
            </a:r>
            <a:r>
              <a:rPr lang="fr-FR" sz="3600" b="1" dirty="0" smtClean="0">
                <a:solidFill>
                  <a:schemeClr val="tx1"/>
                </a:solidFill>
              </a:rPr>
              <a:t>…Denver! »</a:t>
            </a:r>
          </a:p>
          <a:p>
            <a:pPr marL="742950" indent="-742950">
              <a:buAutoNum type="arabicPeriod"/>
            </a:pP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rgbClr val="00B050"/>
                </a:solidFill>
              </a:rPr>
              <a:t>After</a:t>
            </a:r>
            <a:r>
              <a:rPr lang="fr-FR" sz="3600" b="1" dirty="0" smtClean="0">
                <a:solidFill>
                  <a:srgbClr val="00B050"/>
                </a:solidFill>
              </a:rPr>
              <a:t> </a:t>
            </a:r>
            <a:r>
              <a:rPr lang="fr-FR" sz="3600" b="1" dirty="0" smtClean="0"/>
              <a:t>the dog </a:t>
            </a:r>
            <a:r>
              <a:rPr lang="fr-FR" sz="3600" b="1" dirty="0" err="1" smtClean="0"/>
              <a:t>pooped</a:t>
            </a:r>
            <a:r>
              <a:rPr lang="fr-FR" sz="3600" b="1" dirty="0" smtClean="0"/>
              <a:t> on the </a:t>
            </a:r>
            <a:r>
              <a:rPr lang="fr-FR" sz="3600" b="1" dirty="0" err="1" smtClean="0"/>
              <a:t>floor</a:t>
            </a:r>
            <a:r>
              <a:rPr lang="fr-FR" sz="3600" b="1" dirty="0" smtClean="0"/>
              <a:t>, Brandon </a:t>
            </a:r>
            <a:r>
              <a:rPr lang="fr-FR" sz="3600" b="1" dirty="0" err="1" smtClean="0">
                <a:solidFill>
                  <a:srgbClr val="00B050"/>
                </a:solidFill>
              </a:rPr>
              <a:t>exclamed</a:t>
            </a:r>
            <a:r>
              <a:rPr lang="fr-FR" sz="3600" b="1" dirty="0" smtClean="0"/>
              <a:t>, « </a:t>
            </a:r>
            <a:r>
              <a:rPr lang="fr-FR" sz="3600" b="1" dirty="0" err="1" smtClean="0"/>
              <a:t>My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mom</a:t>
            </a:r>
            <a:r>
              <a:rPr lang="fr-FR" sz="3600" b="1" dirty="0" smtClean="0"/>
              <a:t> </a:t>
            </a:r>
            <a:r>
              <a:rPr lang="fr-FR" sz="3600" b="1" u="sng" dirty="0" err="1" smtClean="0"/>
              <a:t>was</a:t>
            </a:r>
            <a:r>
              <a:rPr lang="fr-FR" sz="3600" b="1" u="sng" dirty="0" smtClean="0"/>
              <a:t> right</a:t>
            </a:r>
            <a:r>
              <a:rPr lang="fr-FR" sz="3600" b="1" dirty="0" smtClean="0"/>
              <a:t>!  </a:t>
            </a:r>
            <a:r>
              <a:rPr lang="fr-FR" sz="3600" b="1" dirty="0" err="1" smtClean="0"/>
              <a:t>Dogs</a:t>
            </a:r>
            <a:r>
              <a:rPr lang="fr-FR" sz="3600" b="1" dirty="0" smtClean="0"/>
              <a:t> cause a lot of </a:t>
            </a:r>
            <a:r>
              <a:rPr lang="fr-FR" sz="3600" b="1" dirty="0" err="1" smtClean="0"/>
              <a:t>problems</a:t>
            </a:r>
            <a:r>
              <a:rPr lang="fr-FR" sz="3600" b="1" dirty="0" smtClean="0"/>
              <a:t>! »</a:t>
            </a: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4852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9927" y="1482436"/>
            <a:ext cx="10723418" cy="4953000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en-US" sz="3600" b="1" dirty="0" smtClean="0"/>
              <a:t>Un homme/</a:t>
            </a:r>
            <a:r>
              <a:rPr lang="en-US" sz="3600" b="1" dirty="0" err="1" smtClean="0"/>
              <a:t>garçon</a:t>
            </a:r>
            <a:r>
              <a:rPr lang="en-US" sz="3600" b="1" dirty="0" smtClean="0"/>
              <a:t> (célèbre, </a:t>
            </a:r>
            <a:r>
              <a:rPr lang="en-US" sz="3600" b="1" dirty="0" err="1" smtClean="0"/>
              <a:t>ou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dans</a:t>
            </a:r>
            <a:r>
              <a:rPr lang="en-US" sz="3600" b="1" dirty="0" smtClean="0"/>
              <a:t> la </a:t>
            </a:r>
            <a:r>
              <a:rPr lang="en-US" sz="3600" b="1" dirty="0" err="1" smtClean="0"/>
              <a:t>classe</a:t>
            </a:r>
            <a:r>
              <a:rPr lang="en-US" sz="3600" b="1" dirty="0" smtClean="0"/>
              <a:t>)</a:t>
            </a:r>
          </a:p>
          <a:p>
            <a:pPr marL="742950" indent="-742950">
              <a:buAutoNum type="arabicPeriod"/>
            </a:pPr>
            <a:r>
              <a:rPr lang="en-US" sz="3600" b="1" dirty="0" smtClean="0"/>
              <a:t>Un objet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en-US" sz="3600" b="1" dirty="0" err="1" smtClean="0"/>
              <a:t>Une</a:t>
            </a:r>
            <a:r>
              <a:rPr lang="en-US" sz="3600" b="1" dirty="0" smtClean="0"/>
              <a:t> femme/</a:t>
            </a:r>
            <a:r>
              <a:rPr lang="en-US" sz="3600" b="1" dirty="0" err="1" smtClean="0"/>
              <a:t>fille</a:t>
            </a:r>
            <a:r>
              <a:rPr lang="en-US" sz="3600" b="1" dirty="0" smtClean="0"/>
              <a:t> (célèbre</a:t>
            </a:r>
            <a:r>
              <a:rPr lang="en-US" sz="3600" b="1" dirty="0"/>
              <a:t>, </a:t>
            </a:r>
            <a:r>
              <a:rPr lang="en-US" sz="3600" b="1" dirty="0" err="1"/>
              <a:t>ou</a:t>
            </a:r>
            <a:r>
              <a:rPr lang="en-US" sz="3600" b="1" dirty="0"/>
              <a:t> </a:t>
            </a:r>
            <a:r>
              <a:rPr lang="en-US" sz="3600" b="1" dirty="0" err="1"/>
              <a:t>dans</a:t>
            </a:r>
            <a:r>
              <a:rPr lang="en-US" sz="3600" b="1" dirty="0"/>
              <a:t> la </a:t>
            </a:r>
            <a:r>
              <a:rPr lang="en-US" sz="3600" b="1" dirty="0" err="1"/>
              <a:t>classe</a:t>
            </a:r>
            <a:r>
              <a:rPr lang="en-US" sz="3600" b="1" dirty="0" smtClean="0"/>
              <a:t>)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en-US" sz="3600" b="1" dirty="0" smtClean="0"/>
              <a:t>Un </a:t>
            </a:r>
            <a:r>
              <a:rPr lang="en-US" sz="3600" b="1" dirty="0" err="1" smtClean="0"/>
              <a:t>numéro</a:t>
            </a:r>
            <a:r>
              <a:rPr lang="en-US" sz="3600" b="1" dirty="0" smtClean="0"/>
              <a:t> de </a:t>
            </a:r>
            <a:r>
              <a:rPr lang="en-US" sz="3600" b="1" dirty="0" smtClean="0"/>
              <a:t>telephone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en-US" sz="3600" b="1" dirty="0" smtClean="0"/>
              <a:t>Un restaurant</a:t>
            </a:r>
            <a:endParaRPr lang="en-US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en-US" sz="3600" b="1" dirty="0" smtClean="0"/>
              <a:t>Un </a:t>
            </a:r>
            <a:r>
              <a:rPr lang="en-US" sz="3600" b="1" dirty="0" err="1" smtClean="0"/>
              <a:t>magasin</a:t>
            </a:r>
            <a:r>
              <a:rPr lang="en-US" sz="3600" b="1" dirty="0" smtClean="0"/>
              <a:t> (a store)</a:t>
            </a:r>
            <a:endParaRPr lang="en-US" sz="3600" b="1" dirty="0"/>
          </a:p>
          <a:p>
            <a:pPr marL="742950" indent="-742950">
              <a:buAutoNum type="arabicPeriod"/>
            </a:pP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1346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46908" y="259184"/>
            <a:ext cx="10945091" cy="452431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fr-FR" sz="4800" b="1" dirty="0" err="1" smtClean="0">
                <a:solidFill>
                  <a:srgbClr val="0070C0"/>
                </a:solidFill>
              </a:rPr>
              <a:t>Make</a:t>
            </a:r>
            <a:r>
              <a:rPr lang="fr-FR" sz="4800" b="1" dirty="0" smtClean="0">
                <a:solidFill>
                  <a:srgbClr val="0070C0"/>
                </a:solidFill>
              </a:rPr>
              <a:t> </a:t>
            </a:r>
            <a:r>
              <a:rPr lang="fr-FR" sz="4800" b="1" dirty="0" err="1" smtClean="0">
                <a:solidFill>
                  <a:srgbClr val="0070C0"/>
                </a:solidFill>
              </a:rPr>
              <a:t>logical</a:t>
            </a:r>
            <a:r>
              <a:rPr lang="fr-FR" sz="4800" b="1" dirty="0" smtClean="0">
                <a:solidFill>
                  <a:srgbClr val="0070C0"/>
                </a:solidFill>
              </a:rPr>
              <a:t> pairs &amp; </a:t>
            </a:r>
            <a:r>
              <a:rPr lang="fr-FR" sz="4800" b="1" dirty="0" err="1" smtClean="0">
                <a:solidFill>
                  <a:srgbClr val="0070C0"/>
                </a:solidFill>
              </a:rPr>
              <a:t>review</a:t>
            </a:r>
            <a:r>
              <a:rPr lang="fr-FR" sz="4800" b="1" dirty="0" smtClean="0">
                <a:solidFill>
                  <a:srgbClr val="0070C0"/>
                </a:solidFill>
              </a:rPr>
              <a:t> </a:t>
            </a:r>
            <a:r>
              <a:rPr lang="fr-FR" sz="4800" b="1" dirty="0" err="1" smtClean="0">
                <a:solidFill>
                  <a:srgbClr val="0070C0"/>
                </a:solidFill>
              </a:rPr>
              <a:t>gestures</a:t>
            </a:r>
            <a:r>
              <a:rPr lang="fr-FR" sz="4800" b="1" dirty="0" smtClean="0">
                <a:solidFill>
                  <a:srgbClr val="0070C0"/>
                </a:solidFill>
              </a:rPr>
              <a:t>!</a:t>
            </a:r>
          </a:p>
          <a:p>
            <a:endParaRPr lang="fr-FR" sz="4800" b="1" dirty="0" smtClean="0">
              <a:solidFill>
                <a:srgbClr val="0070C0"/>
              </a:solidFill>
            </a:endParaRPr>
          </a:p>
          <a:p>
            <a:pPr marL="914400" indent="-914400">
              <a:buFont typeface="+mj-lt"/>
              <a:buAutoNum type="arabicPeriod"/>
            </a:pPr>
            <a:r>
              <a:rPr lang="fr-FR" sz="4800" b="1" dirty="0" smtClean="0">
                <a:solidFill>
                  <a:srgbClr val="0070C0"/>
                </a:solidFill>
              </a:rPr>
              <a:t>Veux</a:t>
            </a:r>
          </a:p>
          <a:p>
            <a:pPr marL="914400" indent="-914400">
              <a:buFont typeface="+mj-lt"/>
              <a:buAutoNum type="arabicPeriod"/>
            </a:pPr>
            <a:r>
              <a:rPr lang="fr-FR" sz="4800" b="1" dirty="0" smtClean="0">
                <a:solidFill>
                  <a:srgbClr val="0070C0"/>
                </a:solidFill>
              </a:rPr>
              <a:t>Va</a:t>
            </a:r>
          </a:p>
          <a:p>
            <a:pPr marL="914400" indent="-914400">
              <a:buFont typeface="+mj-lt"/>
              <a:buAutoNum type="arabicPeriod"/>
            </a:pPr>
            <a:r>
              <a:rPr lang="fr-FR" sz="4800" b="1" dirty="0" smtClean="0">
                <a:solidFill>
                  <a:srgbClr val="0070C0"/>
                </a:solidFill>
              </a:rPr>
              <a:t>Voit</a:t>
            </a:r>
          </a:p>
          <a:p>
            <a:pPr marL="914400" indent="-914400">
              <a:buFont typeface="+mj-lt"/>
              <a:buAutoNum type="arabicPeriod"/>
            </a:pPr>
            <a:r>
              <a:rPr lang="fr-FR" sz="4800" b="1" dirty="0" smtClean="0">
                <a:solidFill>
                  <a:srgbClr val="0070C0"/>
                </a:solidFill>
              </a:rPr>
              <a:t>Regarde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09237" y="1736511"/>
            <a:ext cx="5250873" cy="3046988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914400" indent="-914400">
              <a:buFont typeface="+mj-lt"/>
              <a:buAutoNum type="alphaUcPeriod"/>
            </a:pPr>
            <a:r>
              <a:rPr lang="fr-FR" sz="4800" b="1" dirty="0" smtClean="0">
                <a:solidFill>
                  <a:srgbClr val="0070C0"/>
                </a:solidFill>
              </a:rPr>
              <a:t>A regardé</a:t>
            </a:r>
            <a:endParaRPr lang="fr-FR" sz="4800" b="1" dirty="0">
              <a:solidFill>
                <a:srgbClr val="0070C0"/>
              </a:solidFill>
            </a:endParaRPr>
          </a:p>
          <a:p>
            <a:pPr marL="914400" indent="-914400">
              <a:buFont typeface="+mj-lt"/>
              <a:buAutoNum type="alphaUcPeriod"/>
            </a:pPr>
            <a:r>
              <a:rPr lang="fr-FR" sz="4800" b="1" dirty="0">
                <a:solidFill>
                  <a:srgbClr val="0070C0"/>
                </a:solidFill>
              </a:rPr>
              <a:t>A vu</a:t>
            </a:r>
          </a:p>
          <a:p>
            <a:pPr marL="914400" indent="-914400">
              <a:buFont typeface="+mj-lt"/>
              <a:buAutoNum type="alphaUcPeriod"/>
            </a:pPr>
            <a:r>
              <a:rPr lang="fr-FR" sz="4800" b="1" dirty="0" smtClean="0">
                <a:solidFill>
                  <a:srgbClr val="0070C0"/>
                </a:solidFill>
              </a:rPr>
              <a:t>Voulait</a:t>
            </a:r>
          </a:p>
          <a:p>
            <a:pPr marL="914400" indent="-914400">
              <a:buFont typeface="+mj-lt"/>
              <a:buAutoNum type="alphaUcPeriod"/>
            </a:pPr>
            <a:r>
              <a:rPr lang="fr-FR" sz="4800" b="1" dirty="0" smtClean="0">
                <a:solidFill>
                  <a:srgbClr val="0070C0"/>
                </a:solidFill>
              </a:rPr>
              <a:t>Est allé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960022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13165" y="259184"/>
            <a:ext cx="3311236" cy="5262979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r"/>
            <a:endParaRPr lang="fr-FR" sz="4800" b="1" dirty="0" smtClean="0">
              <a:solidFill>
                <a:srgbClr val="0070C0"/>
              </a:solidFill>
            </a:endParaRPr>
          </a:p>
          <a:p>
            <a:pPr algn="r"/>
            <a:endParaRPr lang="fr-FR" sz="4800" b="1" dirty="0" smtClean="0">
              <a:solidFill>
                <a:srgbClr val="0070C0"/>
              </a:solidFill>
            </a:endParaRPr>
          </a:p>
          <a:p>
            <a:pPr algn="r"/>
            <a:r>
              <a:rPr lang="fr-FR" sz="4800" b="1" dirty="0" smtClean="0">
                <a:solidFill>
                  <a:srgbClr val="0070C0"/>
                </a:solidFill>
              </a:rPr>
              <a:t>Veux</a:t>
            </a:r>
          </a:p>
          <a:p>
            <a:pPr algn="r"/>
            <a:r>
              <a:rPr lang="fr-FR" sz="4800" b="1" dirty="0" smtClean="0">
                <a:solidFill>
                  <a:srgbClr val="0070C0"/>
                </a:solidFill>
              </a:rPr>
              <a:t>Va</a:t>
            </a:r>
          </a:p>
          <a:p>
            <a:pPr algn="r"/>
            <a:r>
              <a:rPr lang="fr-FR" sz="4800" b="1" dirty="0" smtClean="0">
                <a:solidFill>
                  <a:srgbClr val="0070C0"/>
                </a:solidFill>
              </a:rPr>
              <a:t>Voit</a:t>
            </a:r>
          </a:p>
          <a:p>
            <a:pPr algn="r"/>
            <a:r>
              <a:rPr lang="fr-FR" sz="4800" b="1" dirty="0" smtClean="0">
                <a:solidFill>
                  <a:srgbClr val="0070C0"/>
                </a:solidFill>
              </a:rPr>
              <a:t>Regarde</a:t>
            </a:r>
          </a:p>
          <a:p>
            <a:pPr algn="r"/>
            <a:r>
              <a:rPr lang="fr-FR" sz="4800" b="1" dirty="0" smtClean="0">
                <a:solidFill>
                  <a:srgbClr val="0070C0"/>
                </a:solidFill>
              </a:rPr>
              <a:t>Retourne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58619" y="1736511"/>
            <a:ext cx="5250873" cy="378565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fr-FR" sz="4800" b="1" dirty="0">
                <a:solidFill>
                  <a:srgbClr val="0070C0"/>
                </a:solidFill>
              </a:rPr>
              <a:t>Voulait</a:t>
            </a:r>
          </a:p>
          <a:p>
            <a:r>
              <a:rPr lang="fr-FR" sz="4800" b="1" dirty="0">
                <a:solidFill>
                  <a:srgbClr val="0070C0"/>
                </a:solidFill>
              </a:rPr>
              <a:t>Est allé</a:t>
            </a:r>
            <a:endParaRPr lang="fr-FR" sz="2800" dirty="0"/>
          </a:p>
          <a:p>
            <a:r>
              <a:rPr lang="fr-FR" sz="4800" b="1" dirty="0">
                <a:solidFill>
                  <a:srgbClr val="0070C0"/>
                </a:solidFill>
              </a:rPr>
              <a:t>A vu</a:t>
            </a:r>
          </a:p>
          <a:p>
            <a:r>
              <a:rPr lang="fr-FR" sz="4800" b="1" dirty="0" smtClean="0">
                <a:solidFill>
                  <a:srgbClr val="0070C0"/>
                </a:solidFill>
              </a:rPr>
              <a:t>A regardé</a:t>
            </a:r>
          </a:p>
          <a:p>
            <a:r>
              <a:rPr lang="fr-FR" sz="4800" b="1" dirty="0" smtClean="0">
                <a:solidFill>
                  <a:srgbClr val="0070C0"/>
                </a:solidFill>
              </a:rPr>
              <a:t>Est retourné</a:t>
            </a:r>
            <a:endParaRPr lang="fr-FR" sz="4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311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voyan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665" y="1073727"/>
            <a:ext cx="6067335" cy="4398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71600" y="554182"/>
            <a:ext cx="9809019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70C0"/>
                </a:solidFill>
              </a:rPr>
              <a:t>Il </a:t>
            </a:r>
            <a:r>
              <a:rPr lang="en-US" sz="4800" b="1" dirty="0" err="1" smtClean="0">
                <a:solidFill>
                  <a:srgbClr val="0070C0"/>
                </a:solidFill>
              </a:rPr>
              <a:t>voulait</a:t>
            </a:r>
            <a:r>
              <a:rPr lang="en-US" sz="4800" b="1" dirty="0" smtClean="0">
                <a:solidFill>
                  <a:srgbClr val="0070C0"/>
                </a:solidFill>
              </a:rPr>
              <a:t> savoir</a:t>
            </a:r>
            <a:r>
              <a:rPr lang="en-US" sz="4800" b="1" dirty="0">
                <a:solidFill>
                  <a:srgbClr val="0070C0"/>
                </a:solidFill>
              </a:rPr>
              <a:t>	</a:t>
            </a:r>
            <a:r>
              <a:rPr lang="en-US" sz="4000" dirty="0" smtClean="0">
                <a:solidFill>
                  <a:srgbClr val="0070C0"/>
                </a:solidFill>
              </a:rPr>
              <a:t>	</a:t>
            </a:r>
            <a:br>
              <a:rPr lang="en-US" sz="4000" dirty="0" smtClean="0">
                <a:solidFill>
                  <a:srgbClr val="0070C0"/>
                </a:solidFill>
              </a:rPr>
            </a:br>
            <a:r>
              <a:rPr lang="en-US" sz="4400" dirty="0" smtClean="0"/>
              <a:t>he wanted to know</a:t>
            </a:r>
          </a:p>
          <a:p>
            <a:endParaRPr lang="en-US" sz="2800" dirty="0"/>
          </a:p>
          <a:p>
            <a:r>
              <a:rPr lang="en-US" sz="4800" b="1" dirty="0" err="1" smtClean="0">
                <a:solidFill>
                  <a:srgbClr val="0070C0"/>
                </a:solidFill>
              </a:rPr>
              <a:t>Tu</a:t>
            </a:r>
            <a:r>
              <a:rPr lang="en-US" sz="4800" b="1" dirty="0" smtClean="0">
                <a:solidFill>
                  <a:srgbClr val="0070C0"/>
                </a:solidFill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</a:rPr>
              <a:t>avais</a:t>
            </a:r>
            <a:r>
              <a:rPr lang="en-US" sz="4800" b="1" dirty="0" smtClean="0">
                <a:solidFill>
                  <a:srgbClr val="0070C0"/>
                </a:solidFill>
              </a:rPr>
              <a:t> </a:t>
            </a:r>
            <a:r>
              <a:rPr lang="en-US" sz="4800" b="1" dirty="0">
                <a:solidFill>
                  <a:srgbClr val="0070C0"/>
                </a:solidFill>
              </a:rPr>
              <a:t>raison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you were right</a:t>
            </a:r>
          </a:p>
          <a:p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4800" b="1" dirty="0" smtClean="0">
                <a:solidFill>
                  <a:srgbClr val="0070C0"/>
                </a:solidFill>
              </a:rPr>
              <a:t>Il a </a:t>
            </a:r>
            <a:r>
              <a:rPr lang="en-US" sz="4800" b="1" dirty="0" err="1" smtClean="0">
                <a:solidFill>
                  <a:srgbClr val="0070C0"/>
                </a:solidFill>
              </a:rPr>
              <a:t>reçu</a:t>
            </a:r>
            <a:r>
              <a:rPr lang="en-US" sz="4800" b="1" dirty="0" smtClean="0">
                <a:solidFill>
                  <a:srgbClr val="0070C0"/>
                </a:solidFill>
              </a:rPr>
              <a:t/>
            </a:r>
            <a:br>
              <a:rPr lang="en-US" sz="4800" b="1" dirty="0" smtClean="0">
                <a:solidFill>
                  <a:srgbClr val="0070C0"/>
                </a:solidFill>
              </a:rPr>
            </a:br>
            <a:r>
              <a:rPr lang="en-US" sz="4400" dirty="0" smtClean="0"/>
              <a:t>he received</a:t>
            </a:r>
          </a:p>
          <a:p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6747640" y="5309330"/>
            <a:ext cx="4821383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solidFill>
                  <a:srgbClr val="0070C0"/>
                </a:solidFill>
              </a:rPr>
              <a:t>Une</a:t>
            </a:r>
            <a:r>
              <a:rPr lang="en-US" sz="4800" b="1" dirty="0" smtClean="0">
                <a:solidFill>
                  <a:srgbClr val="0070C0"/>
                </a:solidFill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</a:rPr>
              <a:t>diseuse</a:t>
            </a:r>
            <a:r>
              <a:rPr lang="en-US" sz="4800" b="1" dirty="0" smtClean="0">
                <a:solidFill>
                  <a:srgbClr val="0070C0"/>
                </a:solidFill>
              </a:rPr>
              <a:t> de bonne </a:t>
            </a:r>
            <a:r>
              <a:rPr lang="en-US" sz="4800" b="1" dirty="0" err="1" smtClean="0">
                <a:solidFill>
                  <a:srgbClr val="0070C0"/>
                </a:solidFill>
              </a:rPr>
              <a:t>aventure</a:t>
            </a:r>
            <a:endParaRPr lang="en-US" sz="4400" dirty="0" smtClean="0"/>
          </a:p>
          <a:p>
            <a:endParaRPr lang="en-US" sz="2800" dirty="0"/>
          </a:p>
        </p:txBody>
      </p:sp>
      <p:sp>
        <p:nvSpPr>
          <p:cNvPr id="4" name="Bent-Up Arrow 3"/>
          <p:cNvSpPr/>
          <p:nvPr/>
        </p:nvSpPr>
        <p:spPr>
          <a:xfrm rot="18461550">
            <a:off x="10189375" y="4066858"/>
            <a:ext cx="1474125" cy="1540223"/>
          </a:xfrm>
          <a:prstGeom prst="bent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917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voyan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873" y="356166"/>
            <a:ext cx="4253345" cy="308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62001" y="356166"/>
            <a:ext cx="59484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70C0"/>
                </a:solidFill>
              </a:rPr>
              <a:t>Qui </a:t>
            </a:r>
            <a:r>
              <a:rPr lang="en-US" sz="4800" b="1" dirty="0" err="1" smtClean="0">
                <a:solidFill>
                  <a:srgbClr val="0070C0"/>
                </a:solidFill>
              </a:rPr>
              <a:t>voulait</a:t>
            </a:r>
            <a:r>
              <a:rPr lang="en-US" sz="4800" b="1" dirty="0" smtClean="0">
                <a:solidFill>
                  <a:srgbClr val="0070C0"/>
                </a:solidFill>
              </a:rPr>
              <a:t> savoir</a:t>
            </a:r>
            <a:r>
              <a:rPr lang="en-US" sz="4800" b="1" dirty="0">
                <a:solidFill>
                  <a:srgbClr val="0070C0"/>
                </a:solidFill>
              </a:rPr>
              <a:t> </a:t>
            </a:r>
            <a:r>
              <a:rPr lang="en-US" sz="4800" b="1" dirty="0" smtClean="0">
                <a:solidFill>
                  <a:srgbClr val="0070C0"/>
                </a:solidFill>
              </a:rPr>
              <a:t>son </a:t>
            </a:r>
            <a:r>
              <a:rPr lang="en-US" sz="4800" b="1" dirty="0" err="1" smtClean="0">
                <a:solidFill>
                  <a:srgbClr val="0070C0"/>
                </a:solidFill>
              </a:rPr>
              <a:t>cadeau</a:t>
            </a:r>
            <a:r>
              <a:rPr lang="en-US" sz="4800" b="1" dirty="0" smtClean="0">
                <a:solidFill>
                  <a:srgbClr val="0070C0"/>
                </a:solidFill>
              </a:rPr>
              <a:t> de Noël?</a:t>
            </a:r>
          </a:p>
          <a:p>
            <a:endParaRPr lang="en-US" sz="4800" b="1" dirty="0">
              <a:solidFill>
                <a:srgbClr val="0070C0"/>
              </a:solidFill>
            </a:endParaRPr>
          </a:p>
          <a:p>
            <a:r>
              <a:rPr lang="en-US" sz="4800" b="1" dirty="0" err="1" smtClean="0">
                <a:solidFill>
                  <a:srgbClr val="0070C0"/>
                </a:solidFill>
              </a:rPr>
              <a:t>Qu’est-ce</a:t>
            </a:r>
            <a:r>
              <a:rPr lang="en-US" sz="4800" b="1" dirty="0" smtClean="0">
                <a:solidFill>
                  <a:srgbClr val="0070C0"/>
                </a:solidFill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</a:rPr>
              <a:t>qu’il</a:t>
            </a:r>
            <a:r>
              <a:rPr lang="en-US" sz="4800" b="1" dirty="0" smtClean="0">
                <a:solidFill>
                  <a:srgbClr val="0070C0"/>
                </a:solidFill>
              </a:rPr>
              <a:t> a </a:t>
            </a:r>
            <a:r>
              <a:rPr lang="en-US" sz="4800" b="1" dirty="0" err="1" smtClean="0">
                <a:solidFill>
                  <a:srgbClr val="0070C0"/>
                </a:solidFill>
              </a:rPr>
              <a:t>reçu</a:t>
            </a:r>
            <a:r>
              <a:rPr lang="en-US" sz="4800" b="1" dirty="0" smtClean="0">
                <a:solidFill>
                  <a:srgbClr val="0070C0"/>
                </a:solidFill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</a:rPr>
              <a:t>comme</a:t>
            </a:r>
            <a:r>
              <a:rPr lang="en-US" sz="4800" b="1" dirty="0" smtClean="0">
                <a:solidFill>
                  <a:srgbClr val="0070C0"/>
                </a:solidFill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</a:rPr>
              <a:t>cadeau</a:t>
            </a:r>
            <a:r>
              <a:rPr lang="en-US" sz="4800" b="1" dirty="0" smtClean="0">
                <a:solidFill>
                  <a:srgbClr val="0070C0"/>
                </a:solidFill>
              </a:rPr>
              <a:t> de Noël?</a:t>
            </a:r>
          </a:p>
          <a:p>
            <a:endParaRPr lang="en-US" sz="4800" b="1" dirty="0">
              <a:solidFill>
                <a:srgbClr val="0070C0"/>
              </a:solidFill>
            </a:endParaRPr>
          </a:p>
          <a:p>
            <a:r>
              <a:rPr lang="en-US" sz="4800" b="1" dirty="0" smtClean="0">
                <a:solidFill>
                  <a:srgbClr val="0070C0"/>
                </a:solidFill>
              </a:rPr>
              <a:t>Qui </a:t>
            </a:r>
            <a:r>
              <a:rPr lang="en-US" sz="4800" b="1" dirty="0" err="1" smtClean="0">
                <a:solidFill>
                  <a:srgbClr val="0070C0"/>
                </a:solidFill>
              </a:rPr>
              <a:t>avait</a:t>
            </a:r>
            <a:r>
              <a:rPr lang="en-US" sz="4800" b="1" dirty="0" smtClean="0">
                <a:solidFill>
                  <a:srgbClr val="0070C0"/>
                </a:solidFill>
              </a:rPr>
              <a:t> raison?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00477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voyan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873" y="356166"/>
            <a:ext cx="4253345" cy="308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62001" y="356166"/>
            <a:ext cx="59484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solidFill>
                  <a:srgbClr val="0070C0"/>
                </a:solidFill>
              </a:rPr>
              <a:t>Qu’est-ce</a:t>
            </a:r>
            <a:r>
              <a:rPr lang="en-US" sz="4800" b="1" dirty="0" smtClean="0">
                <a:solidFill>
                  <a:srgbClr val="0070C0"/>
                </a:solidFill>
              </a:rPr>
              <a:t> que la </a:t>
            </a:r>
            <a:r>
              <a:rPr lang="en-US" sz="4800" b="1" dirty="0" err="1" smtClean="0">
                <a:solidFill>
                  <a:srgbClr val="0070C0"/>
                </a:solidFill>
              </a:rPr>
              <a:t>diseuse</a:t>
            </a:r>
            <a:r>
              <a:rPr lang="en-US" sz="4800" b="1" dirty="0" smtClean="0">
                <a:solidFill>
                  <a:srgbClr val="0070C0"/>
                </a:solidFill>
              </a:rPr>
              <a:t> a </a:t>
            </a:r>
            <a:r>
              <a:rPr lang="en-US" sz="4800" b="1" dirty="0" err="1" smtClean="0">
                <a:solidFill>
                  <a:srgbClr val="0070C0"/>
                </a:solidFill>
              </a:rPr>
              <a:t>regardé</a:t>
            </a:r>
            <a:r>
              <a:rPr lang="en-US" sz="4800" b="1" dirty="0" smtClean="0">
                <a:solidFill>
                  <a:srgbClr val="0070C0"/>
                </a:solidFill>
              </a:rPr>
              <a:t>?</a:t>
            </a:r>
            <a:endParaRPr lang="en-US" sz="4800" b="1" dirty="0" smtClean="0">
              <a:solidFill>
                <a:srgbClr val="0070C0"/>
              </a:solidFill>
            </a:endParaRPr>
          </a:p>
          <a:p>
            <a:endParaRPr lang="en-US" sz="4800" b="1" dirty="0">
              <a:solidFill>
                <a:srgbClr val="0070C0"/>
              </a:solidFill>
            </a:endParaRPr>
          </a:p>
          <a:p>
            <a:r>
              <a:rPr lang="en-US" sz="4800" b="1" dirty="0" smtClean="0">
                <a:solidFill>
                  <a:srgbClr val="0070C0"/>
                </a:solidFill>
              </a:rPr>
              <a:t>Qui a </a:t>
            </a:r>
            <a:r>
              <a:rPr lang="en-US" sz="4800" b="1" dirty="0" err="1" smtClean="0">
                <a:solidFill>
                  <a:srgbClr val="0070C0"/>
                </a:solidFill>
              </a:rPr>
              <a:t>utilisé</a:t>
            </a:r>
            <a:r>
              <a:rPr lang="en-US" sz="4800" b="1" dirty="0" smtClean="0">
                <a:solidFill>
                  <a:srgbClr val="0070C0"/>
                </a:solidFill>
              </a:rPr>
              <a:t> tout le </a:t>
            </a:r>
            <a:r>
              <a:rPr lang="en-US" sz="4800" b="1" dirty="0" err="1" smtClean="0">
                <a:solidFill>
                  <a:srgbClr val="0070C0"/>
                </a:solidFill>
              </a:rPr>
              <a:t>papier</a:t>
            </a:r>
            <a:r>
              <a:rPr lang="en-US" sz="4800" b="1" dirty="0" smtClean="0">
                <a:solidFill>
                  <a:srgbClr val="0070C0"/>
                </a:solidFill>
              </a:rPr>
              <a:t> toilette?</a:t>
            </a:r>
            <a:endParaRPr lang="en-US" sz="4800" b="1" dirty="0" smtClean="0">
              <a:solidFill>
                <a:srgbClr val="0070C0"/>
              </a:solidFill>
            </a:endParaRPr>
          </a:p>
          <a:p>
            <a:endParaRPr lang="en-US" sz="4800" b="1" dirty="0">
              <a:solidFill>
                <a:srgbClr val="0070C0"/>
              </a:solidFill>
            </a:endParaRPr>
          </a:p>
          <a:p>
            <a:r>
              <a:rPr lang="en-US" sz="4800" b="1" dirty="0" smtClean="0">
                <a:solidFill>
                  <a:srgbClr val="0070C0"/>
                </a:solidFill>
              </a:rPr>
              <a:t>Qui </a:t>
            </a:r>
            <a:r>
              <a:rPr lang="en-US" sz="4800" b="1" dirty="0" err="1" smtClean="0">
                <a:solidFill>
                  <a:srgbClr val="0070C0"/>
                </a:solidFill>
              </a:rPr>
              <a:t>avait</a:t>
            </a:r>
            <a:r>
              <a:rPr lang="en-US" sz="4800" b="1" dirty="0" smtClean="0">
                <a:solidFill>
                  <a:srgbClr val="0070C0"/>
                </a:solidFill>
              </a:rPr>
              <a:t> raison?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174540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voyan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00" y="217620"/>
            <a:ext cx="3325091" cy="2410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387091" y="383875"/>
            <a:ext cx="8068145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fr-FR" sz="4000" b="1" dirty="0" smtClean="0">
                <a:solidFill>
                  <a:srgbClr val="0070C0"/>
                </a:solidFill>
              </a:rPr>
              <a:t> Il voulait savoir son cadeau de Noël.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4000" b="1" dirty="0" smtClean="0">
                <a:solidFill>
                  <a:srgbClr val="0070C0"/>
                </a:solidFill>
              </a:rPr>
              <a:t> Il voulait savoir son numéro de téléphone. 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4000" b="1" dirty="0" smtClean="0">
                <a:solidFill>
                  <a:srgbClr val="0070C0"/>
                </a:solidFill>
              </a:rPr>
              <a:t> Il est allé chez une diseuse de bonne aventure.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4000" b="1" dirty="0" smtClean="0">
                <a:solidFill>
                  <a:srgbClr val="0070C0"/>
                </a:solidFill>
              </a:rPr>
              <a:t>Il a jeté la boule de cristal vers elle.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4000" b="1" dirty="0" smtClean="0">
                <a:solidFill>
                  <a:srgbClr val="0070C0"/>
                </a:solidFill>
              </a:rPr>
              <a:t>Elle a regardé dans sa boule de cristal.</a:t>
            </a:r>
            <a:endParaRPr lang="fr-FR" sz="2000" dirty="0"/>
          </a:p>
        </p:txBody>
      </p:sp>
      <p:sp>
        <p:nvSpPr>
          <p:cNvPr id="2" name="TextBox 1"/>
          <p:cNvSpPr txBox="1"/>
          <p:nvPr/>
        </p:nvSpPr>
        <p:spPr>
          <a:xfrm rot="20769717">
            <a:off x="1130077" y="2689544"/>
            <a:ext cx="366038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Choose one to act out and have your group guess!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2062419732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4252</TotalTime>
  <Words>610</Words>
  <Application>Microsoft Office PowerPoint</Application>
  <PresentationFormat>Widescreen</PresentationFormat>
  <Paragraphs>76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Aparajita</vt:lpstr>
      <vt:lpstr>Berlin Sans FB Demi</vt:lpstr>
      <vt:lpstr>Brush Script MT</vt:lpstr>
      <vt:lpstr>Franklin Gothic Book</vt:lpstr>
      <vt:lpstr>Crop</vt:lpstr>
      <vt:lpstr>La Clochette 1.  Discutez avec un(e) ami(e) 2.  Copiez le français et mettez en anglais</vt:lpstr>
      <vt:lpstr>La Clochette Circle any places where your translation was different from mine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27</cp:revision>
  <dcterms:created xsi:type="dcterms:W3CDTF">2017-01-03T12:56:38Z</dcterms:created>
  <dcterms:modified xsi:type="dcterms:W3CDTF">2017-01-09T12:44:49Z</dcterms:modified>
</cp:coreProperties>
</file>